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56B5-06F2-4A0B-9721-D027A4974052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A1C3-25D5-4DA4-84E6-123594E79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38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56B5-06F2-4A0B-9721-D027A4974052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A1C3-25D5-4DA4-84E6-123594E79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8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56B5-06F2-4A0B-9721-D027A4974052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A1C3-25D5-4DA4-84E6-123594E79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26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56B5-06F2-4A0B-9721-D027A4974052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A1C3-25D5-4DA4-84E6-123594E79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627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56B5-06F2-4A0B-9721-D027A4974052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A1C3-25D5-4DA4-84E6-123594E79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653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56B5-06F2-4A0B-9721-D027A4974052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A1C3-25D5-4DA4-84E6-123594E79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067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56B5-06F2-4A0B-9721-D027A4974052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A1C3-25D5-4DA4-84E6-123594E79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266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56B5-06F2-4A0B-9721-D027A4974052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A1C3-25D5-4DA4-84E6-123594E79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59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56B5-06F2-4A0B-9721-D027A4974052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A1C3-25D5-4DA4-84E6-123594E79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980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56B5-06F2-4A0B-9721-D027A4974052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A1C3-25D5-4DA4-84E6-123594E79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946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56B5-06F2-4A0B-9721-D027A4974052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A1C3-25D5-4DA4-84E6-123594E79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953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256B5-06F2-4A0B-9721-D027A4974052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4A1C3-25D5-4DA4-84E6-123594E79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20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owa.umsl.edu/owa/redir.aspx?C=oE6hwNQ_v0iU34t8sIscve0Rlxs-2M8I3MATtZ2VmMq3OZsxZbnOWZf7ZR7J6QpJyfsk8ZjE5QE.&amp;URL=http%3a%2f%2fwww.umsl.edu%2f%7esauterv%2fanalysis%2fba3810start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Systems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Vicki </a:t>
            </a:r>
            <a:r>
              <a:rPr lang="en-US" dirty="0" err="1" smtClean="0"/>
              <a:t>Sauter</a:t>
            </a:r>
            <a:r>
              <a:rPr lang="en-US" dirty="0" smtClean="0"/>
              <a:t> and Friends</a:t>
            </a:r>
          </a:p>
          <a:p>
            <a:r>
              <a:rPr lang="en-US" dirty="0" smtClean="0"/>
              <a:t>Professor, Information Systems</a:t>
            </a:r>
          </a:p>
          <a:p>
            <a:r>
              <a:rPr lang="en-US" dirty="0" smtClean="0"/>
              <a:t>University of Missouri Saint Louis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28600" y="152400"/>
            <a:ext cx="2971800" cy="15240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InfoSys 3810</a:t>
            </a:r>
          </a:p>
          <a:p>
            <a:pPr algn="ctr"/>
            <a:r>
              <a:rPr lang="en-US" sz="3200" dirty="0" smtClean="0"/>
              <a:t>Week </a:t>
            </a:r>
            <a:r>
              <a:rPr lang="en-US" sz="3200" dirty="0" smtClean="0"/>
              <a:t>One</a:t>
            </a:r>
            <a:endParaRPr lang="en-US" sz="3200" dirty="0" smtClean="0"/>
          </a:p>
          <a:p>
            <a:pPr algn="ctr"/>
            <a:r>
              <a:rPr lang="en-US" sz="3200" dirty="0" smtClean="0"/>
              <a:t>2013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3447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 and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Bookman Old Style" pitchFamily="18" charset="0"/>
              </a:rPr>
              <a:t>Night One : </a:t>
            </a:r>
          </a:p>
          <a:p>
            <a:r>
              <a:rPr lang="en-US" dirty="0" smtClean="0">
                <a:latin typeface="Bookman Old Style" pitchFamily="18" charset="0"/>
              </a:rPr>
              <a:t>Peer to Peer Introductions</a:t>
            </a:r>
          </a:p>
          <a:p>
            <a:r>
              <a:rPr lang="en-US" dirty="0" smtClean="0">
                <a:latin typeface="Bookman Old Style" pitchFamily="18" charset="0"/>
              </a:rPr>
              <a:t>Course content, assignments, referenced materials, et.al.</a:t>
            </a:r>
          </a:p>
          <a:p>
            <a:pPr marL="0" indent="0">
              <a:buNone/>
            </a:pPr>
            <a:r>
              <a:rPr lang="en-US" u="sng" dirty="0">
                <a:latin typeface="Bookman Old Style" pitchFamily="18" charset="0"/>
                <a:hlinkClick r:id="rId2"/>
              </a:rPr>
              <a:t>http://www.umsl.edu/~sauterv/analysis/ba3810start.html</a:t>
            </a:r>
            <a:r>
              <a:rPr lang="en-US" dirty="0">
                <a:latin typeface="Bookman Old Style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7045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InfoSys</a:t>
            </a:r>
            <a:r>
              <a:rPr lang="en-US" dirty="0" smtClean="0"/>
              <a:t> 3810</a:t>
            </a:r>
            <a:br>
              <a:rPr lang="en-US" dirty="0" smtClean="0"/>
            </a:br>
            <a:r>
              <a:rPr lang="en-US" dirty="0" smtClean="0"/>
              <a:t>Systems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Bookman Old Style" pitchFamily="18" charset="0"/>
              </a:rPr>
              <a:t>Systems Analysis … </a:t>
            </a:r>
            <a:r>
              <a:rPr lang="en-US" b="1" i="1" dirty="0">
                <a:latin typeface="Bookman Old Style" pitchFamily="18" charset="0"/>
              </a:rPr>
              <a:t>that part of the software development life cycle</a:t>
            </a:r>
            <a:r>
              <a:rPr lang="en-US" dirty="0">
                <a:latin typeface="Bookman Old Style" pitchFamily="18" charset="0"/>
              </a:rPr>
              <a:t> that deals with the study and structure (and analysis) of information systems requirements.</a:t>
            </a:r>
          </a:p>
          <a:p>
            <a:endParaRPr lang="en-US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657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InfoSys</a:t>
            </a:r>
            <a:r>
              <a:rPr lang="en-US" dirty="0" smtClean="0"/>
              <a:t> 3810</a:t>
            </a:r>
            <a:br>
              <a:rPr lang="en-US" dirty="0" smtClean="0"/>
            </a:br>
            <a:r>
              <a:rPr lang="en-US" dirty="0" smtClean="0"/>
              <a:t>Systems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Bookman Old Style" pitchFamily="18" charset="0"/>
              </a:rPr>
              <a:t>There are </a:t>
            </a:r>
            <a:r>
              <a:rPr lang="en-US" dirty="0">
                <a:latin typeface="Bookman Old Style" pitchFamily="18" charset="0"/>
              </a:rPr>
              <a:t>five fundamental, separable, yet  interrelated </a:t>
            </a:r>
            <a:r>
              <a:rPr lang="en-US" dirty="0" smtClean="0">
                <a:latin typeface="Bookman Old Style" pitchFamily="18" charset="0"/>
              </a:rPr>
              <a:t>elements to any Software Life Cycle</a:t>
            </a:r>
            <a:endParaRPr lang="en-US" dirty="0">
              <a:latin typeface="Bookman Old Style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>
                <a:latin typeface="Bookman Old Style" pitchFamily="18" charset="0"/>
              </a:rPr>
              <a:t>Planning … including requirements elicitation</a:t>
            </a:r>
          </a:p>
          <a:p>
            <a:pPr lvl="0">
              <a:buFont typeface="Wingdings" pitchFamily="2" charset="2"/>
              <a:buChar char="Ø"/>
            </a:pPr>
            <a:r>
              <a:rPr lang="en-US" b="1" i="1" dirty="0">
                <a:latin typeface="Bookman Old Style" pitchFamily="18" charset="0"/>
              </a:rPr>
              <a:t>Analysis</a:t>
            </a:r>
            <a:endParaRPr lang="en-US" dirty="0">
              <a:latin typeface="Bookman Old Style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>
                <a:latin typeface="Bookman Old Style" pitchFamily="18" charset="0"/>
              </a:rPr>
              <a:t>Design (including logical design and physical design ( or preliminary design and detailed design)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>
                <a:latin typeface="Bookman Old Style" pitchFamily="18" charset="0"/>
              </a:rPr>
              <a:t>Implementation … which includes coding, test, and deployment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>
                <a:latin typeface="Bookman Old Style" pitchFamily="18" charset="0"/>
              </a:rPr>
              <a:t>And 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>
                <a:latin typeface="Bookman Old Style" pitchFamily="18" charset="0"/>
              </a:rPr>
              <a:t>Maintenance</a:t>
            </a:r>
          </a:p>
          <a:p>
            <a:endParaRPr lang="en-US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485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127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Systems Analysis</vt:lpstr>
      <vt:lpstr>Introductions and Expectations</vt:lpstr>
      <vt:lpstr>InfoSys 3810 Systems Analysis</vt:lpstr>
      <vt:lpstr>InfoSys 3810 Systems Analysis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Analysis</dc:title>
  <dc:creator>Navarro, Richard</dc:creator>
  <cp:lastModifiedBy>Navarro, Richard</cp:lastModifiedBy>
  <cp:revision>1</cp:revision>
  <dcterms:created xsi:type="dcterms:W3CDTF">2013-02-06T20:10:29Z</dcterms:created>
  <dcterms:modified xsi:type="dcterms:W3CDTF">2013-02-06T20:18:21Z</dcterms:modified>
</cp:coreProperties>
</file>